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7" r:id="rId2"/>
    <p:sldId id="268" r:id="rId3"/>
    <p:sldId id="256" r:id="rId4"/>
    <p:sldId id="257" r:id="rId5"/>
    <p:sldId id="269" r:id="rId6"/>
    <p:sldId id="270" r:id="rId7"/>
    <p:sldId id="260" r:id="rId8"/>
    <p:sldId id="262" r:id="rId9"/>
    <p:sldId id="263" r:id="rId10"/>
    <p:sldId id="264" r:id="rId11"/>
    <p:sldId id="265" r:id="rId12"/>
    <p:sldId id="259" r:id="rId13"/>
    <p:sldId id="266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58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2FB417-D3A6-7C25-15FF-81277776A7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2947D14-B9B8-7596-5B55-B09AE6B35B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F50E3E-0AFD-4D36-B87A-EDBAC4CB4E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7B98B-21CF-434A-B113-112F6D9862A8}" type="datetimeFigureOut">
              <a:rPr lang="en-US" smtClean="0"/>
              <a:t>9/13/2024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FC7312-657B-BC23-E9F1-983451BB3F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A8315D-9F4E-B05B-5730-4990BABF06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A01A5-24CD-44D0-836E-8944CC6EB7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6758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933E96-F93C-555C-7623-9C1CF2CFDD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2F53E1-43CA-225E-389B-C948821625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E31A78-38A7-187F-4A7A-DED6A9207E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7B98B-21CF-434A-B113-112F6D9862A8}" type="datetimeFigureOut">
              <a:rPr lang="en-US" smtClean="0"/>
              <a:t>9/13/2024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3CC2C0-4D4F-B148-CA14-7B11506F72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B33DFA-7B47-232F-1E84-F9662F640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A01A5-24CD-44D0-836E-8944CC6EB7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3742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67C7D16-6222-053B-2D10-30F4019DC46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CEA265-74BD-E782-D05A-11A46E11CA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792D93-1593-87FF-A91A-72CB1B0FB7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7B98B-21CF-434A-B113-112F6D9862A8}" type="datetimeFigureOut">
              <a:rPr lang="en-US" smtClean="0"/>
              <a:t>9/13/2024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D3AFB1-7694-4259-6CC3-CA7EE80B0A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86C45A-232A-0D1A-AA8E-4ADC50F0A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A01A5-24CD-44D0-836E-8944CC6EB7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3431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256F3-4570-1EAE-BFC9-8842B77B4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E186FC-D21A-9507-EE5B-C26B5C803D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CC6EDC-8EE7-10C6-5FC9-7C3316CEF3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7B98B-21CF-434A-B113-112F6D9862A8}" type="datetimeFigureOut">
              <a:rPr lang="en-US" smtClean="0"/>
              <a:t>9/13/2024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8FDB06-F753-21F0-1A95-C16ED630E3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03D982-8590-AE68-3C8C-59E6237ED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A01A5-24CD-44D0-836E-8944CC6EB7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9605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166A4-BBC4-4F2D-7FCB-0DAE042E3E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4C26EE-138E-2EB9-D0B5-C6A74A2942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9BF951-76B9-583C-0510-801450C984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7B98B-21CF-434A-B113-112F6D9862A8}" type="datetimeFigureOut">
              <a:rPr lang="en-US" smtClean="0"/>
              <a:t>9/13/2024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5CACF5-280D-6B62-72A4-10AD35856A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F1E9BC-A9FF-2EC4-0C31-91399E47D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A01A5-24CD-44D0-836E-8944CC6EB7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6555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8A913-7FA4-A908-49FB-6E9E564C4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906131-3EF3-30A7-F705-167A0BBF87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4E6871-427C-6C36-5587-0AD5341F3A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F8CFBD-CB33-AB22-F84B-924A3E743A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7B98B-21CF-434A-B113-112F6D9862A8}" type="datetimeFigureOut">
              <a:rPr lang="en-US" smtClean="0"/>
              <a:t>9/13/2024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20680A-219F-E3A3-3413-01B79383B6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B5B6D1-5FBA-BC95-BA12-55F02C523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A01A5-24CD-44D0-836E-8944CC6EB7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237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F18552-BF20-61B1-052B-6FAD4F8F8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9928C3-0853-69C8-E9D8-512AFD04FF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789E6D-DD48-3C97-9652-96CE3FCD43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83473D6-1FB5-C210-9745-9D8B420843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807A8FA-97BE-9370-015C-F8EAB690044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D4F07F-FDEF-8B41-9140-EF6A668416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7B98B-21CF-434A-B113-112F6D9862A8}" type="datetimeFigureOut">
              <a:rPr lang="en-US" smtClean="0"/>
              <a:t>9/13/2024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F301313-8448-D4B3-49A9-4510602684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97DD7A6-4B0A-7412-5E04-4B4AE3E97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A01A5-24CD-44D0-836E-8944CC6EB7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172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4CF1A-3E17-B3DB-1226-4F65C98FA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55048EC-6D70-7FB2-6C8A-143E1F80F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7B98B-21CF-434A-B113-112F6D9862A8}" type="datetimeFigureOut">
              <a:rPr lang="en-US" smtClean="0"/>
              <a:t>9/13/2024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FE0CC0-A5FF-770D-1BA1-05D401B45C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CBF049-7E0C-1950-0D6C-8D067FDE4D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A01A5-24CD-44D0-836E-8944CC6EB7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94961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6F0BFEA-ED73-37CD-77C8-ABD21E229E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7B98B-21CF-434A-B113-112F6D9862A8}" type="datetimeFigureOut">
              <a:rPr lang="en-US" smtClean="0"/>
              <a:t>9/13/2024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D258363-D05D-BCE0-F1DB-56EFD9A23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BADB7-6CEF-5768-132F-59E358835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A01A5-24CD-44D0-836E-8944CC6EB7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708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40810-A08B-CEAC-ADF4-39624AD5AA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ECE4E1-8518-9C14-380C-BBEF096650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B52204-5F2C-0599-1E40-033E004E55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4EEE7A-D645-D273-EBD5-3E1C9AFCFC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7B98B-21CF-434A-B113-112F6D9862A8}" type="datetimeFigureOut">
              <a:rPr lang="en-US" smtClean="0"/>
              <a:t>9/13/2024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4FD674-5813-6449-056E-AD51550003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A5C381-F010-D855-07B1-5589A81D2D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A01A5-24CD-44D0-836E-8944CC6EB7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2135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63BF3-951F-5DED-099A-C60751560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2D2D348-6DF2-E18C-55B2-85F89A16F98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DAC88A-91CF-1FCE-7739-11D4E065A9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408D85-2356-B36C-34F4-05AD6792C9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7B98B-21CF-434A-B113-112F6D9862A8}" type="datetimeFigureOut">
              <a:rPr lang="en-US" smtClean="0"/>
              <a:t>9/13/2024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850C6A-1486-53CE-8FFC-D3C7C49DC2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DF5C0E-05A2-E42C-B19C-0AA4F665FD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A01A5-24CD-44D0-836E-8944CC6EB7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2094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87AD518-7A34-E803-43E0-90DD5D01F6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D8847B-E67F-2956-0230-249972BD2E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ACA4B9-7F9A-934D-FAF1-E4F7F4A0960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37B98B-21CF-434A-B113-112F6D9862A8}" type="datetimeFigureOut">
              <a:rPr lang="en-US" smtClean="0"/>
              <a:t>9/13/2024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B659D1-83B5-7CE4-5213-D09BAA5FD5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17646C-87D0-C954-75F9-B2DEDB9F4E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AA01A5-24CD-44D0-836E-8944CC6EB7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6140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30CC3E8-A8EC-B021-590F-3FD64256ACE8}"/>
              </a:ext>
            </a:extLst>
          </p:cNvPr>
          <p:cNvGrpSpPr/>
          <p:nvPr/>
        </p:nvGrpSpPr>
        <p:grpSpPr>
          <a:xfrm>
            <a:off x="-1" y="315338"/>
            <a:ext cx="12084685" cy="6079837"/>
            <a:chOff x="-170767" y="533994"/>
            <a:chExt cx="10813827" cy="5455802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A37B75E9-B4AE-6DD7-76C5-DC459E8FAEE7}"/>
                </a:ext>
              </a:extLst>
            </p:cNvPr>
            <p:cNvGrpSpPr/>
            <p:nvPr/>
          </p:nvGrpSpPr>
          <p:grpSpPr>
            <a:xfrm>
              <a:off x="-170767" y="533994"/>
              <a:ext cx="10813827" cy="5455802"/>
              <a:chOff x="-198476" y="524758"/>
              <a:chExt cx="10813827" cy="5455802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CEFC8A7A-70A4-BA50-F55D-BD82FE81326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970" t="25707" b="28906"/>
              <a:stretch/>
            </p:blipFill>
            <p:spPr>
              <a:xfrm>
                <a:off x="-198476" y="597872"/>
                <a:ext cx="7312833" cy="5039390"/>
              </a:xfrm>
              <a:prstGeom prst="rect">
                <a:avLst/>
              </a:prstGeom>
            </p:spPr>
          </p:pic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84954826-A4E1-E457-AAB1-6512FEBB96BE}"/>
                  </a:ext>
                </a:extLst>
              </p:cNvPr>
              <p:cNvGrpSpPr/>
              <p:nvPr/>
            </p:nvGrpSpPr>
            <p:grpSpPr>
              <a:xfrm>
                <a:off x="598051" y="524758"/>
                <a:ext cx="10017300" cy="5455802"/>
                <a:chOff x="598051" y="524758"/>
                <a:chExt cx="10017300" cy="5455802"/>
              </a:xfrm>
            </p:grpSpPr>
            <p:pic>
              <p:nvPicPr>
                <p:cNvPr id="11" name="Picture 10" descr="A map of a state with different colored spots&#10;&#10;Description automatically generated">
                  <a:extLst>
                    <a:ext uri="{FF2B5EF4-FFF2-40B4-BE49-F238E27FC236}">
                      <a16:creationId xmlns:a16="http://schemas.microsoft.com/office/drawing/2014/main" id="{D0F49FEE-A80C-3412-F550-4B1985E0F24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150703" y="652060"/>
                  <a:ext cx="2464648" cy="5328500"/>
                </a:xfrm>
                <a:prstGeom prst="rect">
                  <a:avLst/>
                </a:prstGeom>
              </p:spPr>
            </p:pic>
            <p:pic>
              <p:nvPicPr>
                <p:cNvPr id="13" name="Picture 12" descr="A map of the united states&#10;&#10;Description automatically generated">
                  <a:extLst>
                    <a:ext uri="{FF2B5EF4-FFF2-40B4-BE49-F238E27FC236}">
                      <a16:creationId xmlns:a16="http://schemas.microsoft.com/office/drawing/2014/main" id="{C29CB7D9-1347-4958-1621-F89F2E74EF4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28470" b="28707"/>
                <a:stretch/>
              </p:blipFill>
              <p:spPr>
                <a:xfrm>
                  <a:off x="6868970" y="4463708"/>
                  <a:ext cx="2274632" cy="1406987"/>
                </a:xfrm>
                <a:prstGeom prst="rect">
                  <a:avLst/>
                </a:prstGeom>
              </p:spPr>
            </p:pic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F4EB8024-3BB5-EB4A-510F-7859089944DD}"/>
                    </a:ext>
                  </a:extLst>
                </p:cNvPr>
                <p:cNvSpPr txBox="1"/>
                <p:nvPr/>
              </p:nvSpPr>
              <p:spPr>
                <a:xfrm>
                  <a:off x="598051" y="524758"/>
                  <a:ext cx="65045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a)</a:t>
                  </a:r>
                </a:p>
              </p:txBody>
            </p:sp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A1CF9A71-6A9E-43CF-C4A3-6C7B2AED0F79}"/>
                    </a:ext>
                  </a:extLst>
                </p:cNvPr>
                <p:cNvSpPr txBox="1"/>
                <p:nvPr/>
              </p:nvSpPr>
              <p:spPr>
                <a:xfrm>
                  <a:off x="7031074" y="4226550"/>
                  <a:ext cx="65045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b)</a:t>
                  </a:r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6ED1260E-57C4-8D5C-99BA-9645FC714396}"/>
                    </a:ext>
                  </a:extLst>
                </p:cNvPr>
                <p:cNvSpPr txBox="1"/>
                <p:nvPr/>
              </p:nvSpPr>
              <p:spPr>
                <a:xfrm>
                  <a:off x="8493151" y="597872"/>
                  <a:ext cx="65045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c)</a:t>
                  </a:r>
                </a:p>
              </p:txBody>
            </p:sp>
          </p:grpSp>
        </p:grpSp>
        <p:pic>
          <p:nvPicPr>
            <p:cNvPr id="3" name="Picture 2" descr="A screenshot of a video game&#10;&#10;Description automatically generated">
              <a:extLst>
                <a:ext uri="{FF2B5EF4-FFF2-40B4-BE49-F238E27FC236}">
                  <a16:creationId xmlns:a16="http://schemas.microsoft.com/office/drawing/2014/main" id="{21CA5B03-EC3A-FC99-7947-089B6E39A3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787" t="28438" b="29518"/>
            <a:stretch/>
          </p:blipFill>
          <p:spPr>
            <a:xfrm>
              <a:off x="6639012" y="741204"/>
              <a:ext cx="1758477" cy="303280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833877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634CD6A-2266-BF58-C750-A47E8C2B9160}"/>
              </a:ext>
            </a:extLst>
          </p:cNvPr>
          <p:cNvGrpSpPr/>
          <p:nvPr/>
        </p:nvGrpSpPr>
        <p:grpSpPr>
          <a:xfrm>
            <a:off x="1928440" y="1371596"/>
            <a:ext cx="7690746" cy="4114808"/>
            <a:chOff x="908532" y="1371596"/>
            <a:chExt cx="7690746" cy="4114808"/>
          </a:xfrm>
        </p:grpSpPr>
        <p:pic>
          <p:nvPicPr>
            <p:cNvPr id="5" name="Picture 4" descr="A screenshot of a graph&#10;&#10;Description automatically generated">
              <a:extLst>
                <a:ext uri="{FF2B5EF4-FFF2-40B4-BE49-F238E27FC236}">
                  <a16:creationId xmlns:a16="http://schemas.microsoft.com/office/drawing/2014/main" id="{41ECF388-CB8A-94FF-EFCE-AEA3AC4CAFA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8532" y="1371596"/>
              <a:ext cx="5943612" cy="4114808"/>
            </a:xfrm>
            <a:prstGeom prst="rect">
              <a:avLst/>
            </a:prstGeom>
          </p:spPr>
        </p:pic>
        <p:pic>
          <p:nvPicPr>
            <p:cNvPr id="7" name="Picture 6" descr="A map of a river&#10;&#10;Description automatically generated">
              <a:extLst>
                <a:ext uri="{FF2B5EF4-FFF2-40B4-BE49-F238E27FC236}">
                  <a16:creationId xmlns:a16="http://schemas.microsoft.com/office/drawing/2014/main" id="{C3C5502D-C59E-291D-6FCD-51DAA40373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494"/>
            <a:stretch/>
          </p:blipFill>
          <p:spPr>
            <a:xfrm>
              <a:off x="6734907" y="1503485"/>
              <a:ext cx="1864371" cy="36508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903649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416C7DF-38A6-EA92-6225-CD0E1130E39C}"/>
              </a:ext>
            </a:extLst>
          </p:cNvPr>
          <p:cNvGrpSpPr/>
          <p:nvPr/>
        </p:nvGrpSpPr>
        <p:grpSpPr>
          <a:xfrm>
            <a:off x="1110753" y="993526"/>
            <a:ext cx="8049838" cy="4572009"/>
            <a:chOff x="1110753" y="993526"/>
            <a:chExt cx="8049838" cy="4572009"/>
          </a:xfrm>
        </p:grpSpPr>
        <p:pic>
          <p:nvPicPr>
            <p:cNvPr id="5" name="Picture 4" descr="A screen shot of a computer&#10;&#10;Description automatically generated">
              <a:extLst>
                <a:ext uri="{FF2B5EF4-FFF2-40B4-BE49-F238E27FC236}">
                  <a16:creationId xmlns:a16="http://schemas.microsoft.com/office/drawing/2014/main" id="{7CF0EF6B-7D86-306E-C72F-7A6140F777A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0753" y="993526"/>
              <a:ext cx="6400813" cy="4572009"/>
            </a:xfrm>
            <a:prstGeom prst="rect">
              <a:avLst/>
            </a:prstGeom>
          </p:spPr>
        </p:pic>
        <p:pic>
          <p:nvPicPr>
            <p:cNvPr id="7" name="Picture 6" descr="A map of a state with different colored spots&#10;&#10;Description automatically generated">
              <a:extLst>
                <a:ext uri="{FF2B5EF4-FFF2-40B4-BE49-F238E27FC236}">
                  <a16:creationId xmlns:a16="http://schemas.microsoft.com/office/drawing/2014/main" id="{36821BDA-37BD-A24A-D44C-272E66D71A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00394" y="1160584"/>
              <a:ext cx="1960197" cy="42378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994485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3A9637EE-A27E-DE62-78BC-0812DF411BB1}"/>
              </a:ext>
            </a:extLst>
          </p:cNvPr>
          <p:cNvGrpSpPr/>
          <p:nvPr/>
        </p:nvGrpSpPr>
        <p:grpSpPr>
          <a:xfrm>
            <a:off x="1348148" y="1371596"/>
            <a:ext cx="7252174" cy="4114808"/>
            <a:chOff x="1348148" y="1371596"/>
            <a:chExt cx="7252174" cy="4114808"/>
          </a:xfrm>
        </p:grpSpPr>
        <p:pic>
          <p:nvPicPr>
            <p:cNvPr id="5" name="Picture 4" descr="A graph with colorful dots&#10;&#10;Description automatically generated">
              <a:extLst>
                <a:ext uri="{FF2B5EF4-FFF2-40B4-BE49-F238E27FC236}">
                  <a16:creationId xmlns:a16="http://schemas.microsoft.com/office/drawing/2014/main" id="{1FF3B20E-F490-BBC9-1711-5DC0D8DC89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8148" y="1371596"/>
              <a:ext cx="5943612" cy="4114808"/>
            </a:xfrm>
            <a:prstGeom prst="rect">
              <a:avLst/>
            </a:prstGeom>
          </p:spPr>
        </p:pic>
        <p:pic>
          <p:nvPicPr>
            <p:cNvPr id="7" name="Picture 6" descr="A map of a state with different colored spots&#10;&#10;Description automatically generated">
              <a:extLst>
                <a:ext uri="{FF2B5EF4-FFF2-40B4-BE49-F238E27FC236}">
                  <a16:creationId xmlns:a16="http://schemas.microsoft.com/office/drawing/2014/main" id="{C3F81B96-D408-1716-106E-1FDD8EAB645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19061" y="1503482"/>
              <a:ext cx="1781261" cy="385103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973385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1EE08570-9521-8DE1-B416-D6AF6AD61FD2}"/>
              </a:ext>
            </a:extLst>
          </p:cNvPr>
          <p:cNvGrpSpPr/>
          <p:nvPr/>
        </p:nvGrpSpPr>
        <p:grpSpPr>
          <a:xfrm>
            <a:off x="2218586" y="1371596"/>
            <a:ext cx="7446003" cy="4114808"/>
            <a:chOff x="1462447" y="1107826"/>
            <a:chExt cx="7446003" cy="4114808"/>
          </a:xfrm>
        </p:grpSpPr>
        <p:pic>
          <p:nvPicPr>
            <p:cNvPr id="3" name="Picture 2" descr="A screen shot of a graph&#10;&#10;Description automatically generated">
              <a:extLst>
                <a:ext uri="{FF2B5EF4-FFF2-40B4-BE49-F238E27FC236}">
                  <a16:creationId xmlns:a16="http://schemas.microsoft.com/office/drawing/2014/main" id="{D58AAD2F-ECF4-991D-BFE3-29F1E68CC7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62447" y="1107826"/>
              <a:ext cx="5943612" cy="4114808"/>
            </a:xfrm>
            <a:prstGeom prst="rect">
              <a:avLst/>
            </a:prstGeom>
          </p:spPr>
        </p:pic>
        <p:pic>
          <p:nvPicPr>
            <p:cNvPr id="5" name="Picture 4" descr="A map of a state with different colored spots&#10;&#10;Description automatically generated">
              <a:extLst>
                <a:ext uri="{FF2B5EF4-FFF2-40B4-BE49-F238E27FC236}">
                  <a16:creationId xmlns:a16="http://schemas.microsoft.com/office/drawing/2014/main" id="{97161B6A-E7A0-AB7B-7529-29E2D3EA31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00393" y="1318844"/>
              <a:ext cx="1708057" cy="36927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61727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8C854AE9-FC9F-661F-F006-0F631E598BE0}"/>
              </a:ext>
            </a:extLst>
          </p:cNvPr>
          <p:cNvGrpSpPr/>
          <p:nvPr/>
        </p:nvGrpSpPr>
        <p:grpSpPr>
          <a:xfrm>
            <a:off x="0" y="457201"/>
            <a:ext cx="11938958" cy="5937974"/>
            <a:chOff x="-170766" y="661296"/>
            <a:chExt cx="10683425" cy="5328500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4056C1D-163A-45EF-AA14-242BE375F822}"/>
                </a:ext>
              </a:extLst>
            </p:cNvPr>
            <p:cNvGrpSpPr/>
            <p:nvPr/>
          </p:nvGrpSpPr>
          <p:grpSpPr>
            <a:xfrm>
              <a:off x="-170766" y="661296"/>
              <a:ext cx="10683425" cy="5328500"/>
              <a:chOff x="-198475" y="652060"/>
              <a:chExt cx="10683425" cy="5328500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E9F3B6B8-4905-3E88-DB17-EF0CF5CF0D7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723" t="25707" b="31655"/>
              <a:stretch/>
            </p:blipFill>
            <p:spPr>
              <a:xfrm>
                <a:off x="-198475" y="1070806"/>
                <a:ext cx="6549107" cy="4724703"/>
              </a:xfrm>
              <a:prstGeom prst="rect">
                <a:avLst/>
              </a:prstGeom>
            </p:spPr>
          </p:pic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5F90A942-BF51-6F59-0A2D-0761D31D62F8}"/>
                  </a:ext>
                </a:extLst>
              </p:cNvPr>
              <p:cNvGrpSpPr/>
              <p:nvPr/>
            </p:nvGrpSpPr>
            <p:grpSpPr>
              <a:xfrm>
                <a:off x="-81241" y="652060"/>
                <a:ext cx="10566191" cy="5328500"/>
                <a:chOff x="-81241" y="652060"/>
                <a:chExt cx="10566191" cy="5328500"/>
              </a:xfrm>
            </p:grpSpPr>
            <p:pic>
              <p:nvPicPr>
                <p:cNvPr id="9" name="Picture 8" descr="A map of a state with different colored spots&#10;&#10;Description automatically generated">
                  <a:extLst>
                    <a:ext uri="{FF2B5EF4-FFF2-40B4-BE49-F238E27FC236}">
                      <a16:creationId xmlns:a16="http://schemas.microsoft.com/office/drawing/2014/main" id="{6D816B4B-3526-533E-2B5D-B249A00CDA9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020302" y="652060"/>
                  <a:ext cx="2464648" cy="5328500"/>
                </a:xfrm>
                <a:prstGeom prst="rect">
                  <a:avLst/>
                </a:prstGeom>
              </p:spPr>
            </p:pic>
            <p:pic>
              <p:nvPicPr>
                <p:cNvPr id="10" name="Picture 9" descr="A map of the united states&#10;&#10;Description automatically generated">
                  <a:extLst>
                    <a:ext uri="{FF2B5EF4-FFF2-40B4-BE49-F238E27FC236}">
                      <a16:creationId xmlns:a16="http://schemas.microsoft.com/office/drawing/2014/main" id="{E4165EBE-02D1-AB90-B860-FC04832BDA3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28470" b="28707"/>
                <a:stretch/>
              </p:blipFill>
              <p:spPr>
                <a:xfrm>
                  <a:off x="6426475" y="4573573"/>
                  <a:ext cx="2274632" cy="1406987"/>
                </a:xfrm>
                <a:prstGeom prst="rect">
                  <a:avLst/>
                </a:prstGeom>
              </p:spPr>
            </p:pic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FC01C6E4-639E-3C46-BD0D-A05F56D53C37}"/>
                    </a:ext>
                  </a:extLst>
                </p:cNvPr>
                <p:cNvSpPr txBox="1"/>
                <p:nvPr/>
              </p:nvSpPr>
              <p:spPr>
                <a:xfrm>
                  <a:off x="-81241" y="999147"/>
                  <a:ext cx="65045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a)</a:t>
                  </a:r>
                </a:p>
              </p:txBody>
            </p:sp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A7155F34-3E35-180E-FE48-D5D06F7BC693}"/>
                    </a:ext>
                  </a:extLst>
                </p:cNvPr>
                <p:cNvSpPr txBox="1"/>
                <p:nvPr/>
              </p:nvSpPr>
              <p:spPr>
                <a:xfrm>
                  <a:off x="6535016" y="4282423"/>
                  <a:ext cx="65045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b)</a:t>
                  </a:r>
                </a:p>
              </p:txBody>
            </p:sp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6E65AAE7-AAED-5E40-C459-AAE68B4A6D6A}"/>
                    </a:ext>
                  </a:extLst>
                </p:cNvPr>
                <p:cNvSpPr txBox="1"/>
                <p:nvPr/>
              </p:nvSpPr>
              <p:spPr>
                <a:xfrm>
                  <a:off x="8044555" y="1183813"/>
                  <a:ext cx="65045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c)</a:t>
                  </a:r>
                </a:p>
              </p:txBody>
            </p:sp>
          </p:grpSp>
        </p:grpSp>
        <p:pic>
          <p:nvPicPr>
            <p:cNvPr id="6" name="Picture 5" descr="A screenshot of a video game&#10;&#10;Description automatically generated">
              <a:extLst>
                <a:ext uri="{FF2B5EF4-FFF2-40B4-BE49-F238E27FC236}">
                  <a16:creationId xmlns:a16="http://schemas.microsoft.com/office/drawing/2014/main" id="{A6966DEE-8907-723E-F461-DB03CC5FB8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787" t="28438" b="29518"/>
            <a:stretch/>
          </p:blipFill>
          <p:spPr>
            <a:xfrm>
              <a:off x="5849724" y="1337033"/>
              <a:ext cx="1758477" cy="303280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88478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53348A99-D524-E2D6-293A-5321DCBAE870}"/>
              </a:ext>
            </a:extLst>
          </p:cNvPr>
          <p:cNvGrpSpPr/>
          <p:nvPr/>
        </p:nvGrpSpPr>
        <p:grpSpPr>
          <a:xfrm>
            <a:off x="1696915" y="1128112"/>
            <a:ext cx="8528539" cy="4419886"/>
            <a:chOff x="1573823" y="1048982"/>
            <a:chExt cx="8528539" cy="4419886"/>
          </a:xfrm>
        </p:grpSpPr>
        <p:pic>
          <p:nvPicPr>
            <p:cNvPr id="5" name="Picture 4" descr="A map of a river&#10;&#10;Description automatically generated">
              <a:extLst>
                <a:ext uri="{FF2B5EF4-FFF2-40B4-BE49-F238E27FC236}">
                  <a16:creationId xmlns:a16="http://schemas.microsoft.com/office/drawing/2014/main" id="{E1FBDD85-65E4-054D-7B50-4CDFF05CC08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799"/>
            <a:stretch/>
          </p:blipFill>
          <p:spPr>
            <a:xfrm>
              <a:off x="1573823" y="1068621"/>
              <a:ext cx="2267728" cy="4400246"/>
            </a:xfrm>
            <a:prstGeom prst="rect">
              <a:avLst/>
            </a:prstGeom>
          </p:spPr>
        </p:pic>
        <p:pic>
          <p:nvPicPr>
            <p:cNvPr id="7" name="Picture 6" descr="A screenshot of a graph&#10;&#10;Description automatically generated">
              <a:extLst>
                <a:ext uri="{FF2B5EF4-FFF2-40B4-BE49-F238E27FC236}">
                  <a16:creationId xmlns:a16="http://schemas.microsoft.com/office/drawing/2014/main" id="{CF1FC907-39E5-B40D-6700-20114E746D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18082" y="1048982"/>
              <a:ext cx="6384280" cy="441988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840405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B8C95975-6FC6-476D-1807-74F427AAF809}"/>
              </a:ext>
            </a:extLst>
          </p:cNvPr>
          <p:cNvGrpSpPr/>
          <p:nvPr/>
        </p:nvGrpSpPr>
        <p:grpSpPr>
          <a:xfrm>
            <a:off x="906584" y="1007982"/>
            <a:ext cx="8351716" cy="4247488"/>
            <a:chOff x="2603499" y="1007982"/>
            <a:chExt cx="8351716" cy="4247488"/>
          </a:xfrm>
        </p:grpSpPr>
        <p:pic>
          <p:nvPicPr>
            <p:cNvPr id="5" name="Picture 4" descr="A screenshot of a computer screen&#10;&#10;Description automatically generated">
              <a:extLst>
                <a:ext uri="{FF2B5EF4-FFF2-40B4-BE49-F238E27FC236}">
                  <a16:creationId xmlns:a16="http://schemas.microsoft.com/office/drawing/2014/main" id="{EDF718FD-BAD9-D4AF-14E6-7B3AEF55F5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160"/>
            <a:stretch/>
          </p:blipFill>
          <p:spPr>
            <a:xfrm>
              <a:off x="2603499" y="1011115"/>
              <a:ext cx="6464307" cy="4244355"/>
            </a:xfrm>
            <a:prstGeom prst="rect">
              <a:avLst/>
            </a:prstGeom>
          </p:spPr>
        </p:pic>
        <p:pic>
          <p:nvPicPr>
            <p:cNvPr id="7" name="Picture 6" descr="A map of a state with different colored spots&#10;&#10;Description automatically generated">
              <a:extLst>
                <a:ext uri="{FF2B5EF4-FFF2-40B4-BE49-F238E27FC236}">
                  <a16:creationId xmlns:a16="http://schemas.microsoft.com/office/drawing/2014/main" id="{727DC8C2-BB7A-A428-C3B3-5811B6950B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90579" y="1007982"/>
              <a:ext cx="1964636" cy="42474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628133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AF6A01F2-AAE5-BF1B-BDB7-0FFB4CDDCD66}"/>
              </a:ext>
            </a:extLst>
          </p:cNvPr>
          <p:cNvGrpSpPr/>
          <p:nvPr/>
        </p:nvGrpSpPr>
        <p:grpSpPr>
          <a:xfrm>
            <a:off x="3124194" y="1424759"/>
            <a:ext cx="5943612" cy="4114808"/>
            <a:chOff x="3124194" y="1424759"/>
            <a:chExt cx="5943612" cy="4114808"/>
          </a:xfrm>
        </p:grpSpPr>
        <p:pic>
          <p:nvPicPr>
            <p:cNvPr id="5" name="Picture 4" descr="A screen shot of a graph&#10;&#10;Description automatically generated">
              <a:extLst>
                <a:ext uri="{FF2B5EF4-FFF2-40B4-BE49-F238E27FC236}">
                  <a16:creationId xmlns:a16="http://schemas.microsoft.com/office/drawing/2014/main" id="{27316222-9E20-79C0-CAAB-B7930AB4D0E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24194" y="1424759"/>
              <a:ext cx="5943612" cy="4114808"/>
            </a:xfrm>
            <a:prstGeom prst="rect">
              <a:avLst/>
            </a:prstGeom>
          </p:spPr>
        </p:pic>
        <p:sp>
          <p:nvSpPr>
            <p:cNvPr id="13" name="Right Bracket 12">
              <a:extLst>
                <a:ext uri="{FF2B5EF4-FFF2-40B4-BE49-F238E27FC236}">
                  <a16:creationId xmlns:a16="http://schemas.microsoft.com/office/drawing/2014/main" id="{63B49C03-C38C-5D3A-5F62-5C46431ABBF5}"/>
                </a:ext>
              </a:extLst>
            </p:cNvPr>
            <p:cNvSpPr/>
            <p:nvPr/>
          </p:nvSpPr>
          <p:spPr>
            <a:xfrm rot="5400000">
              <a:off x="4532202" y="4735614"/>
              <a:ext cx="45719" cy="565633"/>
            </a:xfrm>
            <a:prstGeom prst="rightBracket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Right Bracket 13">
              <a:extLst>
                <a:ext uri="{FF2B5EF4-FFF2-40B4-BE49-F238E27FC236}">
                  <a16:creationId xmlns:a16="http://schemas.microsoft.com/office/drawing/2014/main" id="{2C0E41BD-32E1-61CE-3F93-80FF1B9D918F}"/>
                </a:ext>
              </a:extLst>
            </p:cNvPr>
            <p:cNvSpPr/>
            <p:nvPr/>
          </p:nvSpPr>
          <p:spPr>
            <a:xfrm rot="5400000">
              <a:off x="7486281" y="4726794"/>
              <a:ext cx="45719" cy="565633"/>
            </a:xfrm>
            <a:prstGeom prst="rightBracket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Right Bracket 14">
              <a:extLst>
                <a:ext uri="{FF2B5EF4-FFF2-40B4-BE49-F238E27FC236}">
                  <a16:creationId xmlns:a16="http://schemas.microsoft.com/office/drawing/2014/main" id="{BD2FF3C0-304A-F57D-7515-B7885A0EA1D4}"/>
                </a:ext>
              </a:extLst>
            </p:cNvPr>
            <p:cNvSpPr/>
            <p:nvPr/>
          </p:nvSpPr>
          <p:spPr>
            <a:xfrm rot="5400000">
              <a:off x="5925781" y="4459633"/>
              <a:ext cx="45719" cy="1127600"/>
            </a:xfrm>
            <a:prstGeom prst="rightBracket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Right Bracket 15">
              <a:extLst>
                <a:ext uri="{FF2B5EF4-FFF2-40B4-BE49-F238E27FC236}">
                  <a16:creationId xmlns:a16="http://schemas.microsoft.com/office/drawing/2014/main" id="{2ADE4B32-190A-7E8E-AD44-DA5F40FE1D6A}"/>
                </a:ext>
              </a:extLst>
            </p:cNvPr>
            <p:cNvSpPr/>
            <p:nvPr/>
          </p:nvSpPr>
          <p:spPr>
            <a:xfrm>
              <a:off x="8923726" y="3035821"/>
              <a:ext cx="45719" cy="1222519"/>
            </a:xfrm>
            <a:prstGeom prst="rightBracket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097753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1506361A-AABD-812B-71EA-01131C62D59D}"/>
              </a:ext>
            </a:extLst>
          </p:cNvPr>
          <p:cNvGrpSpPr/>
          <p:nvPr/>
        </p:nvGrpSpPr>
        <p:grpSpPr>
          <a:xfrm>
            <a:off x="1670609" y="130148"/>
            <a:ext cx="7868085" cy="6597703"/>
            <a:chOff x="1670609" y="130148"/>
            <a:chExt cx="7868085" cy="6597703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44D23E19-A90E-2506-7133-FE4E0A7CA40E}"/>
                </a:ext>
              </a:extLst>
            </p:cNvPr>
            <p:cNvGrpSpPr/>
            <p:nvPr/>
          </p:nvGrpSpPr>
          <p:grpSpPr>
            <a:xfrm>
              <a:off x="1670609" y="130148"/>
              <a:ext cx="5748287" cy="6597703"/>
              <a:chOff x="1265957" y="0"/>
              <a:chExt cx="5272786" cy="5969969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C5216996-B752-415A-3BEF-92A7EDE2EA1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3820"/>
              <a:stretch/>
            </p:blipFill>
            <p:spPr>
              <a:xfrm>
                <a:off x="1879854" y="0"/>
                <a:ext cx="4658889" cy="4873658"/>
              </a:xfrm>
              <a:prstGeom prst="rect">
                <a:avLst/>
              </a:prstGeom>
            </p:spPr>
          </p:pic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B6191E6B-48E5-36F8-154E-1ABCFD4D965E}"/>
                  </a:ext>
                </a:extLst>
              </p:cNvPr>
              <p:cNvGrpSpPr/>
              <p:nvPr/>
            </p:nvGrpSpPr>
            <p:grpSpPr>
              <a:xfrm>
                <a:off x="2158510" y="4798018"/>
                <a:ext cx="4273064" cy="1171951"/>
                <a:chOff x="2158510" y="4798018"/>
                <a:chExt cx="4273064" cy="1171951"/>
              </a:xfrm>
            </p:grpSpPr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6DCA034E-70CF-1E64-584A-40BE183F1A74}"/>
                    </a:ext>
                  </a:extLst>
                </p:cNvPr>
                <p:cNvSpPr txBox="1"/>
                <p:nvPr/>
              </p:nvSpPr>
              <p:spPr>
                <a:xfrm>
                  <a:off x="3086099" y="4798018"/>
                  <a:ext cx="2417886" cy="116967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3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Phosphate             </a:t>
                  </a:r>
                </a:p>
                <a:p>
                  <a:pPr algn="ctr"/>
                  <a:r>
                    <a:rPr lang="en-US" sz="13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TP                   </a:t>
                  </a:r>
                </a:p>
                <a:p>
                  <a:pPr algn="ctr"/>
                  <a:r>
                    <a:rPr lang="en-US" sz="13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TN:TP</a:t>
                  </a:r>
                </a:p>
                <a:p>
                  <a:pPr algn="ctr"/>
                  <a:r>
                    <a:rPr lang="en-US" sz="13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Inorganic N:phosphate</a:t>
                  </a:r>
                </a:p>
                <a:p>
                  <a:pPr algn="ctr"/>
                  <a:r>
                    <a:rPr lang="en-US" sz="13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Temperature </a:t>
                  </a:r>
                </a:p>
                <a:p>
                  <a:pPr algn="ctr"/>
                  <a:r>
                    <a:rPr lang="en-US" sz="13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Schmidt’s Stability</a:t>
                  </a:r>
                </a:p>
              </p:txBody>
            </p:sp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E5FC3139-4091-206A-669A-4B3FE5DA2D2C}"/>
                    </a:ext>
                  </a:extLst>
                </p:cNvPr>
                <p:cNvSpPr txBox="1"/>
                <p:nvPr/>
              </p:nvSpPr>
              <p:spPr>
                <a:xfrm>
                  <a:off x="4967652" y="4800297"/>
                  <a:ext cx="1463922" cy="116967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3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+</a:t>
                  </a:r>
                </a:p>
                <a:p>
                  <a:pPr algn="ctr"/>
                  <a:r>
                    <a:rPr lang="en-US" sz="13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+</a:t>
                  </a:r>
                </a:p>
                <a:p>
                  <a:pPr algn="ctr"/>
                  <a:r>
                    <a:rPr lang="en-US" sz="13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-</a:t>
                  </a:r>
                </a:p>
                <a:p>
                  <a:pPr algn="ctr"/>
                  <a:r>
                    <a:rPr lang="en-US" sz="13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-</a:t>
                  </a:r>
                </a:p>
                <a:p>
                  <a:pPr algn="ctr"/>
                  <a:r>
                    <a:rPr lang="en-US" sz="13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-</a:t>
                  </a:r>
                </a:p>
                <a:p>
                  <a:pPr algn="ctr"/>
                  <a:r>
                    <a:rPr lang="en-US" sz="13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-</a:t>
                  </a:r>
                </a:p>
              </p:txBody>
            </p:sp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E015DC0A-1CDF-66F8-C101-521AC5FC2298}"/>
                    </a:ext>
                  </a:extLst>
                </p:cNvPr>
                <p:cNvSpPr txBox="1"/>
                <p:nvPr/>
              </p:nvSpPr>
              <p:spPr>
                <a:xfrm>
                  <a:off x="2158510" y="4800297"/>
                  <a:ext cx="1463921" cy="116967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3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-</a:t>
                  </a:r>
                </a:p>
                <a:p>
                  <a:pPr algn="ctr"/>
                  <a:r>
                    <a:rPr lang="en-US" sz="13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-</a:t>
                  </a:r>
                </a:p>
                <a:p>
                  <a:pPr algn="ctr"/>
                  <a:r>
                    <a:rPr lang="en-US" sz="13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+</a:t>
                  </a:r>
                </a:p>
                <a:p>
                  <a:pPr algn="ctr"/>
                  <a:r>
                    <a:rPr lang="en-US" sz="13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+</a:t>
                  </a:r>
                </a:p>
                <a:p>
                  <a:pPr algn="ctr"/>
                  <a:r>
                    <a:rPr lang="en-US" sz="13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+</a:t>
                  </a:r>
                </a:p>
                <a:p>
                  <a:pPr algn="ctr"/>
                  <a:r>
                    <a:rPr lang="en-US" sz="13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+</a:t>
                  </a:r>
                </a:p>
              </p:txBody>
            </p:sp>
          </p:grpSp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57D5671D-F102-F8A5-3FD5-7E1559E75607}"/>
                  </a:ext>
                </a:extLst>
              </p:cNvPr>
              <p:cNvGrpSpPr/>
              <p:nvPr/>
            </p:nvGrpSpPr>
            <p:grpSpPr>
              <a:xfrm rot="16200000">
                <a:off x="-424299" y="1837096"/>
                <a:ext cx="4273064" cy="892552"/>
                <a:chOff x="2158510" y="4800296"/>
                <a:chExt cx="4273064" cy="892552"/>
              </a:xfrm>
            </p:grpSpPr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E29A5069-48EA-E2E5-26BB-7BE81CDED6DC}"/>
                    </a:ext>
                  </a:extLst>
                </p:cNvPr>
                <p:cNvSpPr txBox="1"/>
                <p:nvPr/>
              </p:nvSpPr>
              <p:spPr>
                <a:xfrm>
                  <a:off x="3086099" y="4800296"/>
                  <a:ext cx="2417886" cy="89255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3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Inorganic N</a:t>
                  </a:r>
                </a:p>
                <a:p>
                  <a:pPr algn="ctr"/>
                  <a:r>
                    <a:rPr lang="en-US" sz="13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Secchi depth </a:t>
                  </a:r>
                </a:p>
                <a:p>
                  <a:pPr algn="ctr"/>
                  <a:r>
                    <a:rPr lang="en-US" sz="13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Maximum depth</a:t>
                  </a:r>
                </a:p>
                <a:p>
                  <a:pPr algn="ctr"/>
                  <a:endParaRPr lang="en-US" sz="13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FA3E5FC0-9D10-B102-7D3B-C3CD7F5712F3}"/>
                    </a:ext>
                  </a:extLst>
                </p:cNvPr>
                <p:cNvSpPr txBox="1"/>
                <p:nvPr/>
              </p:nvSpPr>
              <p:spPr>
                <a:xfrm>
                  <a:off x="4967652" y="4837213"/>
                  <a:ext cx="1463922" cy="81871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3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-</a:t>
                  </a:r>
                </a:p>
                <a:p>
                  <a:pPr algn="ctr"/>
                  <a:r>
                    <a:rPr lang="en-US" sz="13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-</a:t>
                  </a:r>
                </a:p>
                <a:p>
                  <a:pPr algn="ctr"/>
                  <a:r>
                    <a:rPr lang="en-US" sz="13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-</a:t>
                  </a:r>
                </a:p>
                <a:p>
                  <a:pPr algn="ctr"/>
                  <a:endParaRPr lang="en-US" sz="1300" b="1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6E78D4CB-3462-8F5A-7F66-1FCE11AC1937}"/>
                    </a:ext>
                  </a:extLst>
                </p:cNvPr>
                <p:cNvSpPr txBox="1"/>
                <p:nvPr/>
              </p:nvSpPr>
              <p:spPr>
                <a:xfrm>
                  <a:off x="2158510" y="4837213"/>
                  <a:ext cx="1463921" cy="81871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3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+</a:t>
                  </a:r>
                </a:p>
                <a:p>
                  <a:pPr algn="ctr"/>
                  <a:r>
                    <a:rPr lang="en-US" sz="13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+</a:t>
                  </a:r>
                </a:p>
                <a:p>
                  <a:pPr algn="ctr"/>
                  <a:r>
                    <a:rPr lang="en-US" sz="13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+</a:t>
                  </a:r>
                </a:p>
                <a:p>
                  <a:pPr algn="ctr"/>
                  <a:endParaRPr lang="en-US" sz="1300" b="1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pic>
          <p:nvPicPr>
            <p:cNvPr id="3" name="Picture 2" descr="A map of a state with different colored spots&#10;&#10;Description automatically generated">
              <a:extLst>
                <a:ext uri="{FF2B5EF4-FFF2-40B4-BE49-F238E27FC236}">
                  <a16:creationId xmlns:a16="http://schemas.microsoft.com/office/drawing/2014/main" id="{1867AF1E-2B46-B1CB-9F5E-FD2E4C71695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47080" y="237905"/>
              <a:ext cx="2391614" cy="517060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755466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7610DBD5-EAB6-56E2-DF6E-F151B67D6660}"/>
              </a:ext>
            </a:extLst>
          </p:cNvPr>
          <p:cNvGrpSpPr/>
          <p:nvPr/>
        </p:nvGrpSpPr>
        <p:grpSpPr>
          <a:xfrm>
            <a:off x="1295390" y="457194"/>
            <a:ext cx="9601220" cy="5943612"/>
            <a:chOff x="1057997" y="298933"/>
            <a:chExt cx="9601220" cy="5943612"/>
          </a:xfrm>
        </p:grpSpPr>
        <p:pic>
          <p:nvPicPr>
            <p:cNvPr id="7" name="Picture 6" descr="A screenshot of a graph&#10;&#10;Description automatically generated">
              <a:extLst>
                <a:ext uri="{FF2B5EF4-FFF2-40B4-BE49-F238E27FC236}">
                  <a16:creationId xmlns:a16="http://schemas.microsoft.com/office/drawing/2014/main" id="{181CFE91-91F8-4298-7726-DCF2C3E56A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7997" y="298933"/>
              <a:ext cx="9601220" cy="5943612"/>
            </a:xfrm>
            <a:prstGeom prst="rect">
              <a:avLst/>
            </a:prstGeom>
          </p:spPr>
        </p:pic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83CFF72A-8766-EFA3-7381-8D1181480A85}"/>
                </a:ext>
              </a:extLst>
            </p:cNvPr>
            <p:cNvCxnSpPr>
              <a:cxnSpLocks/>
            </p:cNvCxnSpPr>
            <p:nvPr/>
          </p:nvCxnSpPr>
          <p:spPr>
            <a:xfrm>
              <a:off x="5937737" y="650631"/>
              <a:ext cx="0" cy="524021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2" name="Picture 11" descr="A group of images of colorful dots&#10;&#10;Description automatically generated with medium confidence">
              <a:extLst>
                <a:ext uri="{FF2B5EF4-FFF2-40B4-BE49-F238E27FC236}">
                  <a16:creationId xmlns:a16="http://schemas.microsoft.com/office/drawing/2014/main" id="{F4CFD67D-6B38-AC89-C4C7-D30FFEB386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072" t="39053" r="54243" b="38166"/>
            <a:stretch/>
          </p:blipFill>
          <p:spPr>
            <a:xfrm>
              <a:off x="2435470" y="694591"/>
              <a:ext cx="641837" cy="135401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4" name="Picture 13" descr="A group of images of colorful dots&#10;&#10;Description automatically generated with medium confidence">
              <a:extLst>
                <a:ext uri="{FF2B5EF4-FFF2-40B4-BE49-F238E27FC236}">
                  <a16:creationId xmlns:a16="http://schemas.microsoft.com/office/drawing/2014/main" id="{4633998F-D94B-F9B9-A191-41E1861973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944" t="35503" r="1679" b="37722"/>
            <a:stretch/>
          </p:blipFill>
          <p:spPr>
            <a:xfrm>
              <a:off x="7041174" y="694591"/>
              <a:ext cx="1174480" cy="135401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7183835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1E07D2D8-5713-0B4B-2944-F1D99E905D27}"/>
              </a:ext>
            </a:extLst>
          </p:cNvPr>
          <p:cNvGrpSpPr/>
          <p:nvPr/>
        </p:nvGrpSpPr>
        <p:grpSpPr>
          <a:xfrm>
            <a:off x="838189" y="457194"/>
            <a:ext cx="10515621" cy="5943612"/>
            <a:chOff x="838189" y="457194"/>
            <a:chExt cx="10515621" cy="5943612"/>
          </a:xfrm>
        </p:grpSpPr>
        <p:pic>
          <p:nvPicPr>
            <p:cNvPr id="5" name="Picture 4" descr="A screenshot of a graph&#10;&#10;Description automatically generated">
              <a:extLst>
                <a:ext uri="{FF2B5EF4-FFF2-40B4-BE49-F238E27FC236}">
                  <a16:creationId xmlns:a16="http://schemas.microsoft.com/office/drawing/2014/main" id="{37733651-0501-2E88-A574-458457ACFA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189" y="457194"/>
              <a:ext cx="10515621" cy="5943612"/>
            </a:xfrm>
            <a:prstGeom prst="rect">
              <a:avLst/>
            </a:prstGeom>
          </p:spPr>
        </p:pic>
        <p:pic>
          <p:nvPicPr>
            <p:cNvPr id="7" name="Picture 6" descr="A map of a state with different colored spots&#10;&#10;Description automatically generated">
              <a:extLst>
                <a:ext uri="{FF2B5EF4-FFF2-40B4-BE49-F238E27FC236}">
                  <a16:creationId xmlns:a16="http://schemas.microsoft.com/office/drawing/2014/main" id="{7639CFCE-3939-CD08-DCC4-D85626EA66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17485" y="1860941"/>
              <a:ext cx="1836325" cy="397008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62173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40AB1418-9A16-6841-F0D0-73DD12813073}"/>
              </a:ext>
            </a:extLst>
          </p:cNvPr>
          <p:cNvGrpSpPr/>
          <p:nvPr/>
        </p:nvGrpSpPr>
        <p:grpSpPr>
          <a:xfrm>
            <a:off x="1371600" y="1215374"/>
            <a:ext cx="7467606" cy="4114808"/>
            <a:chOff x="1371600" y="1215374"/>
            <a:chExt cx="7467606" cy="4114808"/>
          </a:xfrm>
        </p:grpSpPr>
        <p:pic>
          <p:nvPicPr>
            <p:cNvPr id="7" name="Picture 6" descr="A map of a river&#10;&#10;Description automatically generated">
              <a:extLst>
                <a:ext uri="{FF2B5EF4-FFF2-40B4-BE49-F238E27FC236}">
                  <a16:creationId xmlns:a16="http://schemas.microsoft.com/office/drawing/2014/main" id="{A64A90C3-27F2-83B4-CF3F-87045F1789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346"/>
            <a:stretch/>
          </p:blipFill>
          <p:spPr>
            <a:xfrm>
              <a:off x="1371600" y="1657262"/>
              <a:ext cx="1696916" cy="3231031"/>
            </a:xfrm>
            <a:prstGeom prst="rect">
              <a:avLst/>
            </a:prstGeom>
          </p:spPr>
        </p:pic>
        <p:pic>
          <p:nvPicPr>
            <p:cNvPr id="9" name="Picture 8" descr="A graph with lines and numbers on it&#10;&#10;Description automatically generated">
              <a:extLst>
                <a:ext uri="{FF2B5EF4-FFF2-40B4-BE49-F238E27FC236}">
                  <a16:creationId xmlns:a16="http://schemas.microsoft.com/office/drawing/2014/main" id="{D33EFF7C-1D67-09C5-1D33-184BC8D3F0C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95594" y="1215374"/>
              <a:ext cx="5943612" cy="41148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838287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</TotalTime>
  <Words>48</Words>
  <Application>Microsoft Office PowerPoint</Application>
  <PresentationFormat>Widescreen</PresentationFormat>
  <Paragraphs>33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Linnea Ann Rock</dc:creator>
  <cp:lastModifiedBy>Linnea Ann Rock</cp:lastModifiedBy>
  <cp:revision>5</cp:revision>
  <dcterms:created xsi:type="dcterms:W3CDTF">2024-09-11T17:24:53Z</dcterms:created>
  <dcterms:modified xsi:type="dcterms:W3CDTF">2024-09-13T17:33:18Z</dcterms:modified>
</cp:coreProperties>
</file>